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5/30/2024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5/30/2024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AutoNum type="arabicPeriod"/>
            </a:pPr>
            <a:r>
              <a:rPr lang="fa-IR" sz="1500" dirty="0">
                <a:solidFill>
                  <a:schemeClr val="accent6">
                    <a:lumMod val="60000"/>
                    <a:lumOff val="40000"/>
                  </a:schemeClr>
                </a:solidFill>
              </a:rPr>
              <a:t>پکیج های قبلی رو که باید نصب کنیم</a:t>
            </a:r>
          </a:p>
          <a:p>
            <a:pPr marL="415800" indent="-342900">
              <a:buAutoNum type="arabicPeriod"/>
            </a:pPr>
            <a:r>
              <a:rPr lang="en-US" sz="1300" dirty="0" err="1">
                <a:solidFill>
                  <a:schemeClr val="accent6">
                    <a:lumMod val="60000"/>
                    <a:lumOff val="40000"/>
                  </a:schemeClr>
                </a:solidFill>
              </a:rPr>
              <a:t>Microsoft.AspNetCore.Identity.EntityFrameworkCore</a:t>
            </a:r>
            <a:endParaRPr lang="fa-IR" sz="1500" dirty="0">
              <a:solidFill>
                <a:schemeClr val="accent6">
                  <a:lumMod val="60000"/>
                  <a:lumOff val="40000"/>
                </a:schemeClr>
              </a:solidFill>
            </a:endParaRPr>
          </a:p>
          <a:p>
            <a:pPr marL="415800" indent="-342900">
              <a:buAutoNum type="arabicPeriod"/>
            </a:pPr>
            <a:r>
              <a:rPr lang="fa-IR" sz="1500" dirty="0">
                <a:solidFill>
                  <a:schemeClr val="accent6">
                    <a:lumMod val="60000"/>
                    <a:lumOff val="40000"/>
                  </a:schemeClr>
                </a:solidFill>
              </a:rPr>
              <a:t>مشخص کردن دیتابیسکانتکس</a:t>
            </a:r>
          </a:p>
          <a:p>
            <a:pPr marL="415800" indent="-342900">
              <a:buAutoNum type="arabicPeriod"/>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BAEA816-811D-E214-6954-A4F5BE25EFC1}"/>
              </a:ext>
            </a:extLst>
          </p:cNvPr>
          <p:cNvPicPr>
            <a:picLocks noChangeAspect="1"/>
          </p:cNvPicPr>
          <p:nvPr/>
        </p:nvPicPr>
        <p:blipFill>
          <a:blip r:embed="rId2"/>
          <a:stretch>
            <a:fillRect/>
          </a:stretch>
        </p:blipFill>
        <p:spPr>
          <a:xfrm>
            <a:off x="2315593" y="3429000"/>
            <a:ext cx="6302286" cy="1005927"/>
          </a:xfrm>
          <a:prstGeom prst="rect">
            <a:avLst/>
          </a:prstGeom>
        </p:spPr>
      </p:pic>
    </p:spTree>
    <p:extLst>
      <p:ext uri="{BB962C8B-B14F-4D97-AF65-F5344CB8AC3E}">
        <p14:creationId xmlns:p14="http://schemas.microsoft.com/office/powerpoint/2010/main" val="173779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[custom]</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EntityFrameworkCoreSqlite</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EntityFrameworkCoreDesign</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EntityFrameworkCoreTools</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Get : get all movies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Delete : delete a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 add new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Update : update an exist movie</a:t>
            </a:r>
            <a:endParaRPr lang="en-US" sz="16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1845382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[custom]</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5. Create User model</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6. Create User controller</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7. Authentication attribute</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 an attribute for check authentication</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this attribute to the movie controller file</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8. Authorization attribute</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 an attribute for check authorization </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this attribute to the movie controller file</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9. Anonymous attribute</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for free access</a:t>
            </a:r>
          </a:p>
        </p:txBody>
      </p:sp>
    </p:spTree>
    <p:extLst>
      <p:ext uri="{BB962C8B-B14F-4D97-AF65-F5344CB8AC3E}">
        <p14:creationId xmlns:p14="http://schemas.microsoft.com/office/powerpoint/2010/main" val="26173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5330</TotalTime>
  <Words>2820</Words>
  <Application>Microsoft Office PowerPoint</Application>
  <PresentationFormat>Widescreen</PresentationFormat>
  <Paragraphs>292</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AnonymicePro Nerd Font Mono</vt: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[custom]</vt:lpstr>
      <vt:lpstr>AUTHENTICATION [custom]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32</cp:revision>
  <dcterms:created xsi:type="dcterms:W3CDTF">2024-05-05T05:31:25Z</dcterms:created>
  <dcterms:modified xsi:type="dcterms:W3CDTF">2024-06-01T16:33:43Z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